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226F-F91D-463C-86A2-28BCE86A6542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1119-2CD0-4BA0-9D13-22AE50F3EB4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0D69-E6D5-4A41-9992-9DCF259646D7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51BB-BDE1-436F-8C3C-0B1F79B0A9A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8F6B-CE3D-4FCD-A357-DFDD584021AC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22A9-F3E5-4ED6-A901-9C994CDED28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57A2-A811-4B2E-A2AA-08EAFC772D1D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E081-F1C5-47EA-A3EF-982CAC9CE0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B466-AAA0-47F5-8C3F-BA1FA8F5F696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1CA6-5CDA-4644-8254-BBE538B1F9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D204-56B7-4A31-9ADD-0E7C9F001FF5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8E95-1A6A-413D-9D80-2C600A34CE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FF8C-EB62-4E58-B75D-CD9DCF02E00A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1170-2EFF-48E2-9CE2-AA1123EF221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D3B8-6ACF-473D-97F5-1733031CBEB0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D4AD-2697-46FA-B2D6-76743965AE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7D42-43EB-4EFC-A80B-36850F249429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CBD8A-68B0-46C5-A27D-E2CA6FBC703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EE15-E080-4834-BD2D-F7A4B87DA802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C86C-A8BF-4F6D-91B1-F15C018921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8221-A65F-4CDB-9262-82D10E610D00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2782-E234-4B95-A4BF-34FDC8C58C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E693F8-E7AC-41FD-AE5D-F20046FA9790}" type="datetimeFigureOut">
              <a:rPr lang="sk-SK"/>
              <a:pPr>
                <a:defRPr/>
              </a:pPr>
              <a:t>2. 10. 2011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E81782-EFF7-4F18-901C-6F239034B42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7200" b="1" smtClean="0">
                <a:solidFill>
                  <a:srgbClr val="FFFF00"/>
                </a:solidFill>
              </a:rPr>
              <a:t>Tvorba vlastnej tabuľky – dochádzka žiakov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913"/>
            <a:ext cx="88376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BlokTextu 1"/>
          <p:cNvSpPr txBox="1">
            <a:spLocks noChangeArrowheads="1"/>
          </p:cNvSpPr>
          <p:nvPr/>
        </p:nvSpPr>
        <p:spPr bwMode="auto">
          <a:xfrm>
            <a:off x="609600" y="3429000"/>
            <a:ext cx="3095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FFFF00"/>
                </a:solidFill>
              </a:rPr>
              <a:t>Vložiť automatický súčet</a:t>
            </a:r>
          </a:p>
        </p:txBody>
      </p:sp>
      <p:cxnSp>
        <p:nvCxnSpPr>
          <p:cNvPr id="4" name="Rovná spojovacia šípka 3"/>
          <p:cNvCxnSpPr/>
          <p:nvPr/>
        </p:nvCxnSpPr>
        <p:spPr>
          <a:xfrm flipV="1">
            <a:off x="3492500" y="620713"/>
            <a:ext cx="3455988" cy="2663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88913"/>
            <a:ext cx="87058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BlokTextu 1"/>
          <p:cNvSpPr txBox="1">
            <a:spLocks noChangeArrowheads="1"/>
          </p:cNvSpPr>
          <p:nvPr/>
        </p:nvSpPr>
        <p:spPr bwMode="auto">
          <a:xfrm>
            <a:off x="485775" y="3429000"/>
            <a:ext cx="2808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b="1"/>
              <a:t>= SUM(B5:B13)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85775" y="5373688"/>
            <a:ext cx="6462713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latin typeface="+mn-lt"/>
                <a:cs typeface="+mn-cs"/>
              </a:rPr>
              <a:t>-potvrdiť </a:t>
            </a:r>
            <a:r>
              <a:rPr lang="sk-SK" sz="3200" b="1" dirty="0" err="1">
                <a:latin typeface="+mn-lt"/>
                <a:cs typeface="+mn-cs"/>
              </a:rPr>
              <a:t>ENTERom</a:t>
            </a:r>
            <a:r>
              <a:rPr lang="sk-SK" sz="3200" b="1" dirty="0">
                <a:latin typeface="+mn-lt"/>
                <a:cs typeface="+mn-cs"/>
              </a:rPr>
              <a:t>  a skopírovať v riadku doprava pre všetky mesiace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55503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BlokTextu 2"/>
          <p:cNvSpPr txBox="1">
            <a:spLocks noChangeArrowheads="1"/>
          </p:cNvSpPr>
          <p:nvPr/>
        </p:nvSpPr>
        <p:spPr bwMode="auto">
          <a:xfrm>
            <a:off x="2195513" y="3744913"/>
            <a:ext cx="4683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5400"/>
              <a:t>+</a:t>
            </a:r>
          </a:p>
        </p:txBody>
      </p:sp>
      <p:cxnSp>
        <p:nvCxnSpPr>
          <p:cNvPr id="5" name="Rovná spojovacia šípka 4"/>
          <p:cNvCxnSpPr/>
          <p:nvPr/>
        </p:nvCxnSpPr>
        <p:spPr>
          <a:xfrm flipH="1" flipV="1">
            <a:off x="2690813" y="4206875"/>
            <a:ext cx="1349375" cy="85725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BlokTextu 6"/>
          <p:cNvSpPr txBox="1">
            <a:spLocks noChangeArrowheads="1"/>
          </p:cNvSpPr>
          <p:nvPr/>
        </p:nvSpPr>
        <p:spPr bwMode="auto">
          <a:xfrm>
            <a:off x="2051050" y="5157788"/>
            <a:ext cx="568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b="1"/>
              <a:t>ťaháme „plusko“ doprava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486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8425"/>
            <a:ext cx="88900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Bublina v tvare zaobleného obdĺžnika 1"/>
          <p:cNvSpPr/>
          <p:nvPr/>
        </p:nvSpPr>
        <p:spPr>
          <a:xfrm rot="10800000">
            <a:off x="6154738" y="2689225"/>
            <a:ext cx="2592387" cy="2016125"/>
          </a:xfrm>
          <a:prstGeom prst="wedgeRoundRectCallout">
            <a:avLst>
              <a:gd name="adj1" fmla="val 69204"/>
              <a:gd name="adj2" fmla="val 870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172" name="BlokTextu 2"/>
          <p:cNvSpPr txBox="1">
            <a:spLocks noChangeArrowheads="1"/>
          </p:cNvSpPr>
          <p:nvPr/>
        </p:nvSpPr>
        <p:spPr bwMode="auto">
          <a:xfrm>
            <a:off x="6300788" y="2913063"/>
            <a:ext cx="24463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Súčet ospravedlnených hodín pre  jedného žiaka</a:t>
            </a:r>
          </a:p>
        </p:txBody>
      </p:sp>
      <p:sp>
        <p:nvSpPr>
          <p:cNvPr id="7173" name="BlokTextu 3"/>
          <p:cNvSpPr txBox="1">
            <a:spLocks noChangeArrowheads="1"/>
          </p:cNvSpPr>
          <p:nvPr/>
        </p:nvSpPr>
        <p:spPr bwMode="auto">
          <a:xfrm>
            <a:off x="755650" y="5445125"/>
            <a:ext cx="6553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600" b="1"/>
              <a:t>Vzorec skopírujeme aj pre ostatných žiakov         </a:t>
            </a:r>
            <a:r>
              <a:rPr lang="sk-SK" sz="4000" b="1"/>
              <a:t>+</a:t>
            </a: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5435600" y="6076950"/>
            <a:ext cx="0" cy="630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88913"/>
            <a:ext cx="89646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Bublina v tvare zaobleného obdĺžnika 1"/>
          <p:cNvSpPr/>
          <p:nvPr/>
        </p:nvSpPr>
        <p:spPr>
          <a:xfrm rot="10800000">
            <a:off x="5580063" y="3213100"/>
            <a:ext cx="3313112" cy="1468438"/>
          </a:xfrm>
          <a:prstGeom prst="wedgeRoundRectCallout">
            <a:avLst>
              <a:gd name="adj1" fmla="val 34255"/>
              <a:gd name="adj2" fmla="val 1224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196" name="BlokTextu 2"/>
          <p:cNvSpPr txBox="1">
            <a:spLocks noChangeArrowheads="1"/>
          </p:cNvSpPr>
          <p:nvPr/>
        </p:nvSpPr>
        <p:spPr bwMode="auto">
          <a:xfrm>
            <a:off x="5867400" y="3162300"/>
            <a:ext cx="280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Súčet neospravedlnených hodín pre jedného žiaka</a:t>
            </a:r>
          </a:p>
        </p:txBody>
      </p:sp>
      <p:sp>
        <p:nvSpPr>
          <p:cNvPr id="8197" name="BlokTextu 3"/>
          <p:cNvSpPr txBox="1">
            <a:spLocks noChangeArrowheads="1"/>
          </p:cNvSpPr>
          <p:nvPr/>
        </p:nvSpPr>
        <p:spPr bwMode="auto">
          <a:xfrm>
            <a:off x="468313" y="5445125"/>
            <a:ext cx="7632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b="1"/>
              <a:t>Pre ostatných žiakov skopírujeme vzorec smerom dolu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60325"/>
            <a:ext cx="911383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BlokTextu 1"/>
          <p:cNvSpPr txBox="1">
            <a:spLocks noChangeArrowheads="1"/>
          </p:cNvSpPr>
          <p:nvPr/>
        </p:nvSpPr>
        <p:spPr bwMode="auto">
          <a:xfrm>
            <a:off x="22225" y="5180013"/>
            <a:ext cx="87979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200" b="1"/>
              <a:t>Upravíme tabuľku : použiť centrovanie, zlúčenie buniek, farbu písma, farbu výplne, mriežku, kreslenie čiar</a:t>
            </a:r>
          </a:p>
          <a:p>
            <a:endParaRPr lang="sk-SK"/>
          </a:p>
          <a:p>
            <a:endParaRPr lang="sk-SK"/>
          </a:p>
          <a:p>
            <a:r>
              <a:rPr lang="sk-SK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75</Words>
  <Application>Microsoft Office PowerPoint</Application>
  <PresentationFormat>Prezentácia na obrazovke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Tvorba vlastnej tabuľky – dochádzka žiakov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vlastnej tabuľky – dochádzka žiakov</dc:title>
  <dc:creator>Používateľ</dc:creator>
  <cp:lastModifiedBy>marian</cp:lastModifiedBy>
  <cp:revision>8</cp:revision>
  <dcterms:created xsi:type="dcterms:W3CDTF">2011-01-09T11:33:44Z</dcterms:created>
  <dcterms:modified xsi:type="dcterms:W3CDTF">2011-10-02T11:22:26Z</dcterms:modified>
</cp:coreProperties>
</file>